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8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9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0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5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3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8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4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65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91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92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05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99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55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0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D606BB2C-C4DE-4515-9853-62DBB49B3B9E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DF989DE-B2D2-47A1-8AE3-2A2BA513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4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709BE-E2EC-691D-5101-32213E624B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Human Resource Planning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3DE13E-0982-3F35-59AE-5EF1BD8007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Prof. Vishwajeet Vinayak </a:t>
            </a:r>
            <a:r>
              <a:rPr lang="en-IN" dirty="0" err="1"/>
              <a:t>gaike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5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DE2CC6-8E26-DA22-25B7-31D09B7BE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0"/>
            <a:ext cx="9144000" cy="68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3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913C09-55B4-FF50-A193-6A77B27F0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" y="0"/>
            <a:ext cx="9136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5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B580BD-F046-E0D7-358C-4744AD0C9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4"/>
            <a:ext cx="9144000" cy="684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96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AE869E-3422-2761-8763-148D29579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3"/>
            <a:ext cx="9144000" cy="685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11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76C249-DD6E-D2A0-F5AD-5E37C2279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1"/>
            <a:ext cx="9144000" cy="68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5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86A9F1-9639-820A-668B-9416B14E5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6" y="0"/>
            <a:ext cx="9096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2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37BD40-D73D-CF30-3E2D-D1352C953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" y="0"/>
            <a:ext cx="9123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3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CF591A-9795-B16E-FAEB-0F9326435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4"/>
            <a:ext cx="9144000" cy="684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5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90035-62EF-7EEB-AA75-617E5D496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" y="0"/>
            <a:ext cx="911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0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AEC75-DC6F-98B4-3F5B-63AE92807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097054"/>
          </a:xfrm>
        </p:spPr>
        <p:txBody>
          <a:bodyPr/>
          <a:lstStyle/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4CCC-2F9A-6338-44BA-65A3170A96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84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</TotalTime>
  <Words>11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 Boardroom</vt:lpstr>
      <vt:lpstr>Human Resource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Vishu</dc:creator>
  <cp:lastModifiedBy>Vishu</cp:lastModifiedBy>
  <cp:revision>2</cp:revision>
  <dcterms:created xsi:type="dcterms:W3CDTF">2022-11-28T08:20:38Z</dcterms:created>
  <dcterms:modified xsi:type="dcterms:W3CDTF">2022-11-29T09:39:34Z</dcterms:modified>
</cp:coreProperties>
</file>